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 hasCustomPrompt="1"/>
          </p:nvPr>
        </p:nvSpPr>
        <p:spPr>
          <a:xfrm>
            <a:off x="683568" y="1340768"/>
            <a:ext cx="5544616" cy="1944216"/>
          </a:xfrm>
          <a:prstGeom prst="rect">
            <a:avLst/>
          </a:prstGeom>
        </p:spPr>
        <p:txBody>
          <a:bodyPr/>
          <a:lstStyle>
            <a:lvl1pPr algn="l">
              <a:defRPr sz="58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6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5227984" y="4797152"/>
            <a:ext cx="3520480" cy="36004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1200"/>
              </a:spcBef>
              <a:buNone/>
              <a:defRPr sz="1600" b="1" baseline="0">
                <a:solidFill>
                  <a:srgbClr val="1A626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Иван Иванович Петров</a:t>
            </a:r>
          </a:p>
        </p:txBody>
      </p:sp>
      <p:sp>
        <p:nvSpPr>
          <p:cNvPr id="19" name="Текст 18"/>
          <p:cNvSpPr>
            <a:spLocks noGrp="1"/>
          </p:cNvSpPr>
          <p:nvPr>
            <p:ph type="body" sz="quarter" idx="10" hasCustomPrompt="1"/>
          </p:nvPr>
        </p:nvSpPr>
        <p:spPr>
          <a:xfrm>
            <a:off x="5219700" y="5157788"/>
            <a:ext cx="3529013" cy="1150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/>
            </a:lvl1pPr>
            <a:lvl2pPr>
              <a:buNone/>
              <a:defRPr sz="1400"/>
            </a:lvl2pPr>
            <a:lvl3pPr>
              <a:buNone/>
              <a:defRPr sz="14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/>
            <a:r>
              <a:rPr lang="ru-RU" dirty="0" smtClean="0"/>
              <a:t>Заведующий кафедрой детских болезней </a:t>
            </a:r>
            <a:r>
              <a:rPr lang="ru-RU" dirty="0" err="1" smtClean="0"/>
              <a:t>СПбГПМУ</a:t>
            </a:r>
            <a:r>
              <a:rPr lang="ru-RU" dirty="0" smtClean="0"/>
              <a:t>, к.м.н.,</a:t>
            </a:r>
            <a:br>
              <a:rPr lang="ru-RU" dirty="0" smtClean="0"/>
            </a:br>
            <a:r>
              <a:rPr lang="ru-RU" dirty="0" smtClean="0"/>
              <a:t>профессор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755576" y="2780928"/>
            <a:ext cx="7149480" cy="1800200"/>
          </a:xfrm>
          <a:prstGeom prst="rect">
            <a:avLst/>
          </a:prstGeom>
        </p:spPr>
        <p:txBody>
          <a:bodyPr/>
          <a:lstStyle>
            <a:lvl1pPr algn="l">
              <a:defRPr sz="5800" b="1"/>
            </a:lvl1pPr>
          </a:lstStyle>
          <a:p>
            <a:r>
              <a:rPr lang="ru-RU" dirty="0" smtClean="0"/>
              <a:t>СПАСИБО</a:t>
            </a:r>
            <a:br>
              <a:rPr lang="ru-RU" dirty="0" smtClean="0"/>
            </a:br>
            <a:r>
              <a:rPr lang="ru-RU" dirty="0" smtClean="0"/>
              <a:t>ЗА ВНИМАНИЕ!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5768280" cy="36512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rgbClr val="777777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r"/>
            <a:r>
              <a:rPr lang="ru-RU" dirty="0" smtClean="0"/>
              <a:t>*Пояснение, образец.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B3CE2-BFB7-46D6-8B66-D04790F7A1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исунок 2"/>
          <p:cNvSpPr>
            <a:spLocks noGrp="1"/>
          </p:cNvSpPr>
          <p:nvPr>
            <p:ph type="pic" idx="1"/>
          </p:nvPr>
        </p:nvSpPr>
        <p:spPr>
          <a:xfrm>
            <a:off x="2627784" y="1124744"/>
            <a:ext cx="6516216" cy="3888432"/>
          </a:xfrm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9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2627784" y="5013176"/>
            <a:ext cx="6264696" cy="864096"/>
          </a:xfrm>
          <a:noFill/>
          <a:ln w="6350">
            <a:noFill/>
          </a:ln>
        </p:spPr>
        <p:txBody>
          <a:bodyPr/>
          <a:lstStyle>
            <a:lvl1pPr marL="0" indent="0">
              <a:buNone/>
              <a:defRPr sz="1400" b="0">
                <a:solidFill>
                  <a:srgbClr val="1A626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Пояснение к рисунку Пояснение к рисунку Пояснение к рисунку Пояснение к рисунку Пояснение к рисунку Пояснение к рисунку Пояснение к рисунку Пояснение к рисунку Пояснение к рисунку *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B3CE2-BFB7-46D6-8B66-D04790F7A1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3"/>
          </p:nvPr>
        </p:nvSpPr>
        <p:spPr>
          <a:xfrm>
            <a:off x="2123728" y="1196751"/>
            <a:ext cx="3744415" cy="5112569"/>
          </a:xfrm>
        </p:spPr>
        <p:txBody>
          <a:bodyPr>
            <a:noAutofit/>
          </a:bodyPr>
          <a:lstStyle>
            <a:lvl1pPr marL="457200" marR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120000"/>
              <a:buFont typeface="Wingdings" pitchFamily="2" charset="2"/>
              <a:buChar char="§"/>
              <a:tabLst/>
              <a:defRPr sz="1400" b="0"/>
            </a:lvl1pPr>
            <a:lvl2pPr>
              <a:buFont typeface="Wingdings" pitchFamily="2" charset="2"/>
              <a:buChar char="ü"/>
              <a:defRPr/>
            </a:lvl2pPr>
            <a:lvl3pPr>
              <a:buFont typeface="Wingdings" pitchFamily="2" charset="2"/>
              <a:buChar char="ü"/>
              <a:defRPr/>
            </a:lvl3pPr>
            <a:lvl4pPr>
              <a:buFont typeface="Wingdings" pitchFamily="2" charset="2"/>
              <a:buChar char="ü"/>
              <a:defRPr/>
            </a:lvl4pPr>
            <a:lvl5pPr>
              <a:buFont typeface="Wingdings" pitchFamily="2" charset="2"/>
              <a:buChar char="ü"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 smtClean="0"/>
          </a:p>
        </p:txBody>
      </p:sp>
      <p:sp>
        <p:nvSpPr>
          <p:cNvPr id="6" name="Рисунок 2"/>
          <p:cNvSpPr>
            <a:spLocks noGrp="1"/>
          </p:cNvSpPr>
          <p:nvPr>
            <p:ph type="pic" idx="1"/>
          </p:nvPr>
        </p:nvSpPr>
        <p:spPr>
          <a:xfrm>
            <a:off x="6012160" y="1196752"/>
            <a:ext cx="3131840" cy="5112568"/>
          </a:xfrm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B3CE2-BFB7-46D6-8B66-D04790F7A1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5"/>
          <p:cNvSpPr>
            <a:spLocks noGrp="1"/>
          </p:cNvSpPr>
          <p:nvPr>
            <p:ph sz="quarter" idx="4" hasCustomPrompt="1"/>
          </p:nvPr>
        </p:nvSpPr>
        <p:spPr>
          <a:xfrm>
            <a:off x="2123728" y="3501008"/>
            <a:ext cx="6768752" cy="2943176"/>
          </a:xfrm>
        </p:spPr>
        <p:txBody>
          <a:bodyPr/>
          <a:lstStyle>
            <a:lvl1pPr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3"/>
          </p:nvPr>
        </p:nvSpPr>
        <p:spPr>
          <a:xfrm>
            <a:off x="2123728" y="1268759"/>
            <a:ext cx="6769447" cy="2088233"/>
          </a:xfrm>
        </p:spPr>
        <p:txBody>
          <a:bodyPr>
            <a:noAutofit/>
          </a:bodyPr>
          <a:lstStyle>
            <a:lvl1pPr marL="457200" marR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120000"/>
              <a:buFont typeface="Wingdings" pitchFamily="2" charset="2"/>
              <a:buChar char="§"/>
              <a:tabLst/>
              <a:defRPr lang="ru-RU" sz="1400" b="0" kern="1200" dirty="0" smtClean="0">
                <a:solidFill>
                  <a:srgbClr val="1A626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buFont typeface="Wingdings" pitchFamily="2" charset="2"/>
              <a:buChar char="ü"/>
              <a:defRPr/>
            </a:lvl2pPr>
            <a:lvl3pPr>
              <a:buFont typeface="Wingdings" pitchFamily="2" charset="2"/>
              <a:buChar char="ü"/>
              <a:defRPr/>
            </a:lvl3pPr>
            <a:lvl4pPr>
              <a:buFont typeface="Wingdings" pitchFamily="2" charset="2"/>
              <a:buChar char="ü"/>
              <a:defRPr/>
            </a:lvl4pPr>
            <a:lvl5pPr>
              <a:buFont typeface="Wingdings" pitchFamily="2" charset="2"/>
              <a:buChar char="ü"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 smtClean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B3CE2-BFB7-46D6-8B66-D04790F7A1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5"/>
          <p:cNvSpPr>
            <a:spLocks noGrp="1"/>
          </p:cNvSpPr>
          <p:nvPr>
            <p:ph sz="quarter" idx="4" hasCustomPrompt="1"/>
          </p:nvPr>
        </p:nvSpPr>
        <p:spPr>
          <a:xfrm>
            <a:off x="2051720" y="1268760"/>
            <a:ext cx="6768752" cy="3024336"/>
          </a:xfrm>
        </p:spPr>
        <p:txBody>
          <a:bodyPr/>
          <a:lstStyle>
            <a:lvl1pPr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3"/>
          </p:nvPr>
        </p:nvSpPr>
        <p:spPr>
          <a:xfrm>
            <a:off x="2051720" y="4437112"/>
            <a:ext cx="6769447" cy="2088233"/>
          </a:xfrm>
        </p:spPr>
        <p:txBody>
          <a:bodyPr>
            <a:noAutofit/>
          </a:bodyPr>
          <a:lstStyle>
            <a:lvl1pPr marL="457200" marR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120000"/>
              <a:buFont typeface="Wingdings" pitchFamily="2" charset="2"/>
              <a:buNone/>
              <a:tabLst/>
              <a:defRPr lang="ru-RU" sz="1400" b="0" kern="1200" dirty="0" smtClean="0">
                <a:solidFill>
                  <a:srgbClr val="1A626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buFont typeface="Wingdings" pitchFamily="2" charset="2"/>
              <a:buChar char="ü"/>
              <a:defRPr/>
            </a:lvl2pPr>
            <a:lvl3pPr>
              <a:buFont typeface="Wingdings" pitchFamily="2" charset="2"/>
              <a:buChar char="ü"/>
              <a:defRPr/>
            </a:lvl3pPr>
            <a:lvl4pPr>
              <a:buFont typeface="Wingdings" pitchFamily="2" charset="2"/>
              <a:buChar char="ü"/>
              <a:defRPr/>
            </a:lvl4pPr>
            <a:lvl5pPr>
              <a:buFont typeface="Wingdings" pitchFamily="2" charset="2"/>
              <a:buChar char="ü"/>
              <a:defRPr/>
            </a:lvl5pPr>
          </a:lstStyle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120000"/>
              <a:buFont typeface="Wingdings" pitchFamily="2" charset="2"/>
              <a:buChar char="§"/>
              <a:tabLst/>
              <a:defRPr/>
            </a:pPr>
            <a:r>
              <a:rPr lang="ru-RU" smtClean="0"/>
              <a:t>Образец текста</a:t>
            </a:r>
          </a:p>
          <a:p>
            <a:pPr marL="457200" marR="0" lvl="1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120000"/>
              <a:buFont typeface="Wingdings" pitchFamily="2" charset="2"/>
              <a:buChar char="§"/>
              <a:tabLst/>
              <a:defRPr/>
            </a:pPr>
            <a:r>
              <a:rPr lang="ru-RU" smtClean="0"/>
              <a:t>Второй уровень</a:t>
            </a:r>
          </a:p>
          <a:p>
            <a:pPr marL="457200" marR="0" lvl="2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120000"/>
              <a:buFont typeface="Wingdings" pitchFamily="2" charset="2"/>
              <a:buChar char="§"/>
              <a:tabLst/>
              <a:defRPr/>
            </a:pPr>
            <a:r>
              <a:rPr lang="ru-RU" smtClean="0"/>
              <a:t>Третий уровень</a:t>
            </a:r>
          </a:p>
          <a:p>
            <a:pPr marL="457200" marR="0" lvl="3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120000"/>
              <a:buFont typeface="Wingdings" pitchFamily="2" charset="2"/>
              <a:buChar char="§"/>
              <a:tabLst/>
              <a:defRPr/>
            </a:pPr>
            <a:r>
              <a:rPr lang="ru-RU" smtClean="0"/>
              <a:t>Четвертый уровень</a:t>
            </a:r>
          </a:p>
          <a:p>
            <a:pPr marL="457200" marR="0" lvl="4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120000"/>
              <a:buFont typeface="Wingdings" pitchFamily="2" charset="2"/>
              <a:buChar char="§"/>
              <a:tabLst/>
              <a:defRPr/>
            </a:pPr>
            <a:r>
              <a:rPr lang="ru-RU" smtClean="0"/>
              <a:t>Пятый уровень</a:t>
            </a:r>
            <a:endParaRPr lang="ru-RU" dirty="0" smtClean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B3CE2-BFB7-46D6-8B66-D04790F7A1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5"/>
          <p:cNvSpPr>
            <a:spLocks noGrp="1"/>
          </p:cNvSpPr>
          <p:nvPr>
            <p:ph sz="quarter" idx="4" hasCustomPrompt="1"/>
          </p:nvPr>
        </p:nvSpPr>
        <p:spPr>
          <a:xfrm>
            <a:off x="2051720" y="1196752"/>
            <a:ext cx="6768752" cy="5112568"/>
          </a:xfrm>
        </p:spPr>
        <p:txBody>
          <a:bodyPr/>
          <a:lstStyle>
            <a:lvl1pPr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979712" y="1268760"/>
            <a:ext cx="6912768" cy="639762"/>
          </a:xfrm>
          <a:ln>
            <a:solidFill>
              <a:srgbClr val="1A6261"/>
            </a:solidFill>
          </a:ln>
        </p:spPr>
        <p:txBody>
          <a:bodyPr anchor="ctr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ПОДЗАГОЛОВОК*</a:t>
            </a: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576828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777777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* Примечание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B3CE2-BFB7-46D6-8B66-D04790F7A1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3" hasCustomPrompt="1"/>
          </p:nvPr>
        </p:nvSpPr>
        <p:spPr>
          <a:xfrm>
            <a:off x="6084888" y="2133600"/>
            <a:ext cx="3059112" cy="3959225"/>
          </a:xfrm>
          <a:solidFill>
            <a:srgbClr val="1A6261"/>
          </a:solidFill>
          <a:ln>
            <a:noFill/>
          </a:ln>
        </p:spPr>
        <p:txBody>
          <a:bodyPr/>
          <a:lstStyle>
            <a:lvl1pPr indent="0">
              <a:spcBef>
                <a:spcPts val="1200"/>
              </a:spcBef>
              <a:buNone/>
              <a:defRPr b="1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 smtClean="0"/>
              <a:t>ВАЖНОЕ ПРИМЕЧАНИЕ</a:t>
            </a:r>
          </a:p>
          <a:p>
            <a:pPr lvl="0"/>
            <a:r>
              <a:rPr lang="ru-RU" dirty="0" smtClean="0"/>
              <a:t>Текст, текст, текст, текст, текст, текст, текст, текст, текст, текст, текст, текст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4"/>
          </p:nvPr>
        </p:nvSpPr>
        <p:spPr>
          <a:xfrm>
            <a:off x="1979613" y="2132856"/>
            <a:ext cx="3960812" cy="3959969"/>
          </a:xfrm>
        </p:spPr>
        <p:txBody>
          <a:bodyPr>
            <a:normAutofit/>
          </a:bodyPr>
          <a:lstStyle>
            <a:lvl1pPr marL="457200" marR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120000"/>
              <a:buFont typeface="+mj-lt"/>
              <a:buAutoNum type="arabicPeriod"/>
              <a:tabLst/>
              <a:defRPr sz="1400" b="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576064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55776" y="1268760"/>
            <a:ext cx="6336704" cy="4853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Образец текста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Образец текста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Образец текста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Образец текста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dirty="0" smtClean="0"/>
              <a:t>Выводы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395536" y="5661248"/>
            <a:ext cx="1080120" cy="93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4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34B3CE2-BFB7-46D6-8B66-D04790F7A19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rgbClr val="1A626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200" marR="0" indent="-4572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+mj-lt"/>
        <a:buAutoNum type="arabicPeriod"/>
        <a:tabLst/>
        <a:defRPr sz="2000" b="1" kern="1200">
          <a:solidFill>
            <a:srgbClr val="1A6261"/>
          </a:solidFill>
          <a:latin typeface="Arial" pitchFamily="34" charset="0"/>
          <a:ea typeface="+mn-ea"/>
          <a:cs typeface="Arial" pitchFamily="34" charset="0"/>
        </a:defRPr>
      </a:lvl1pPr>
      <a:lvl2pPr marL="914400" indent="-4572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 baseline="0">
          <a:solidFill>
            <a:srgbClr val="1A6261"/>
          </a:solidFill>
          <a:latin typeface="Arial" pitchFamily="34" charset="0"/>
          <a:ea typeface="+mn-ea"/>
          <a:cs typeface="Arial" pitchFamily="34" charset="0"/>
        </a:defRPr>
      </a:lvl2pPr>
      <a:lvl3pPr marL="1371600" indent="-457200" algn="l" defTabSz="914400" rtl="0" eaLnBrk="1" latinLnBrk="0" hangingPunct="1">
        <a:spcBef>
          <a:spcPct val="20000"/>
        </a:spcBef>
        <a:buFont typeface="+mj-lt"/>
        <a:buAutoNum type="arabicPeriod"/>
        <a:defRPr sz="2000" kern="1200">
          <a:solidFill>
            <a:srgbClr val="1A6261"/>
          </a:solidFill>
          <a:latin typeface="Arial" pitchFamily="34" charset="0"/>
          <a:ea typeface="+mn-ea"/>
          <a:cs typeface="Arial" pitchFamily="34" charset="0"/>
        </a:defRPr>
      </a:lvl3pPr>
      <a:lvl4pPr marL="1828800" indent="-457200" algn="l" defTabSz="914400" rtl="0" eaLnBrk="1" latinLnBrk="0" hangingPunct="1">
        <a:spcBef>
          <a:spcPct val="20000"/>
        </a:spcBef>
        <a:buFont typeface="+mj-lt"/>
        <a:buAutoNum type="arabicPeriod"/>
        <a:defRPr sz="2000" kern="1200">
          <a:solidFill>
            <a:srgbClr val="1A6261"/>
          </a:solidFill>
          <a:latin typeface="Arial" pitchFamily="34" charset="0"/>
          <a:ea typeface="+mn-ea"/>
          <a:cs typeface="Arial" pitchFamily="34" charset="0"/>
        </a:defRPr>
      </a:lvl4pPr>
      <a:lvl5pPr marL="2286000" indent="-457200" algn="l" defTabSz="914400" rtl="0" eaLnBrk="1" latinLnBrk="0" hangingPunct="1">
        <a:spcBef>
          <a:spcPct val="20000"/>
        </a:spcBef>
        <a:buFont typeface="+mj-lt"/>
        <a:buAutoNum type="arabicPeriod"/>
        <a:defRPr sz="2000" kern="1200">
          <a:solidFill>
            <a:srgbClr val="1A626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Иван Иванович Петров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ru-RU" dirty="0" smtClean="0"/>
              <a:t>Заведующий кафедрой детских болезней </a:t>
            </a:r>
            <a:r>
              <a:rPr lang="ru-RU" dirty="0" err="1" smtClean="0"/>
              <a:t>СПбГПМУ</a:t>
            </a:r>
            <a:r>
              <a:rPr lang="ru-RU" dirty="0" smtClean="0"/>
              <a:t>, к.м.н.,</a:t>
            </a:r>
            <a:br>
              <a:rPr lang="ru-RU" dirty="0" smtClean="0"/>
            </a:br>
            <a:r>
              <a:rPr lang="ru-RU" dirty="0" smtClean="0"/>
              <a:t>профессор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</a:t>
            </a:r>
            <a:br>
              <a:rPr lang="ru-RU" dirty="0" smtClean="0"/>
            </a:br>
            <a:r>
              <a:rPr lang="ru-RU" dirty="0" smtClean="0"/>
              <a:t>ЗА ВНИМАНИЕ!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!!!Шаблон образование">
  <a:themeElements>
    <a:clrScheme name="Образование">
      <a:dk1>
        <a:srgbClr val="1A6261"/>
      </a:dk1>
      <a:lt1>
        <a:sysClr val="window" lastClr="FFFFFF"/>
      </a:lt1>
      <a:dk2>
        <a:srgbClr val="1A6261"/>
      </a:dk2>
      <a:lt2>
        <a:srgbClr val="FFFFFF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едиатрический университет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Образование">
      <a:dk1>
        <a:srgbClr val="1A6261"/>
      </a:dk1>
      <a:lt1>
        <a:sysClr val="window" lastClr="FFFFFF"/>
      </a:lt1>
      <a:dk2>
        <a:srgbClr val="1A6261"/>
      </a:dk2>
      <a:lt2>
        <a:srgbClr val="FFFFFF"/>
      </a:lt2>
      <a:accent1>
        <a:srgbClr val="1A6261"/>
      </a:accent1>
      <a:accent2>
        <a:srgbClr val="258B89"/>
      </a:accent2>
      <a:accent3>
        <a:srgbClr val="C4DAD6"/>
      </a:accent3>
      <a:accent4>
        <a:srgbClr val="7F7F7F"/>
      </a:accent4>
      <a:accent5>
        <a:srgbClr val="BFBFBF"/>
      </a:accent5>
      <a:accent6>
        <a:srgbClr val="D8D8D8"/>
      </a:accent6>
      <a:hlink>
        <a:srgbClr val="974806"/>
      </a:hlink>
      <a:folHlink>
        <a:srgbClr val="47CECC"/>
      </a:folHlink>
    </a:clrScheme>
    <a:fontScheme name="Педиатрический университет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!!!Шаблон образование</Template>
  <TotalTime>2</TotalTime>
  <Words>14</Words>
  <Application>Microsoft Office PowerPoint</Application>
  <PresentationFormat>Экран (4:3)</PresentationFormat>
  <Paragraphs>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!!!Шаблон образование</vt:lpstr>
      <vt:lpstr>Специальное оформление</vt:lpstr>
      <vt:lpstr>ОБРАЗЕЦ ЗАГОЛОВКА</vt:lpstr>
      <vt:lpstr>Слайд 2</vt:lpstr>
      <vt:lpstr>Слайд 3</vt:lpstr>
      <vt:lpstr>Слайд 4</vt:lpstr>
      <vt:lpstr>Слайд 5</vt:lpstr>
      <vt:lpstr>Слайд 6</vt:lpstr>
      <vt:lpstr>Слайд 7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ОБРАЗЕЦ ЗАГОЛОВКА</dc:title>
  <dc:creator>ia.pobedimova</dc:creator>
  <cp:lastModifiedBy>ia.pobedimova</cp:lastModifiedBy>
  <cp:revision>1</cp:revision>
  <dcterms:created xsi:type="dcterms:W3CDTF">2021-03-19T11:41:16Z</dcterms:created>
  <dcterms:modified xsi:type="dcterms:W3CDTF">2021-03-19T11:44:10Z</dcterms:modified>
</cp:coreProperties>
</file>